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0"/>
  </p:notesMasterIdLst>
  <p:handoutMasterIdLst>
    <p:handoutMasterId r:id="rId21"/>
  </p:handoutMasterIdLst>
  <p:sldIdLst>
    <p:sldId id="263" r:id="rId9"/>
    <p:sldId id="257" r:id="rId10"/>
    <p:sldId id="264" r:id="rId11"/>
    <p:sldId id="265" r:id="rId12"/>
    <p:sldId id="266" r:id="rId13"/>
    <p:sldId id="274" r:id="rId14"/>
    <p:sldId id="267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B4B3B4"/>
    <a:srgbClr val="000000"/>
    <a:srgbClr val="FFCE00"/>
    <a:srgbClr val="FFFFFF"/>
    <a:srgbClr val="FF8000"/>
    <a:srgbClr val="FFCE04"/>
    <a:srgbClr val="C74633"/>
    <a:srgbClr val="FF002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54F6C-C536-F91E-B52F-30256BCC476B}" v="10" dt="2024-03-25T17:05:03.373"/>
    <p1510:client id="{8CCA7C55-76C6-5E5B-CC95-E09A9A6C7B40}" v="5" dt="2024-03-25T17:10:43.892"/>
    <p1510:client id="{D9E89C72-9377-5A6E-3F53-B88F89652F32}" v="5" dt="2024-03-25T17:06:42.0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04/07/2024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04/07/2024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55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0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7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9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0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129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70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6F8624-F800-B7C6-DB55-C195011503A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3028FF-7F17-4938-508C-DD54DDB51B8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2504EBC-B7C2-B35F-CC70-017137BE23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8E6ABB-4021-42E3-6D49-BD1BA0DD9B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EA30D9-940F-80AB-B417-A18AAE2217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F9CF4B-BB26-207E-5B0C-6F4C896F94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A850B6-B038-818C-6F12-F5139605AA8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A736C9-0111-E1F6-7461-9CDB1ABFF9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5566B4-A885-4304-6DFB-9A8F7CDE58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1" cy="8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orient="horz" pos="18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9DACDA-5657-D9F6-1CD5-FBDEDB0C729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132DF1-478F-4F01-6243-83CFF82875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85695B-993D-CA41-B4F3-448D432B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6" cy="8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65" userDrawn="1">
          <p15:clr>
            <a:srgbClr val="F26B43"/>
          </p15:clr>
        </p15:guide>
        <p15:guide id="2" pos="257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54000" r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72FD74-D635-94E0-E2EB-D21EFD74D59F}"/>
              </a:ext>
            </a:extLst>
          </p:cNvPr>
          <p:cNvSpPr txBox="1"/>
          <p:nvPr/>
        </p:nvSpPr>
        <p:spPr>
          <a:xfrm>
            <a:off x="2760244" y="1674674"/>
            <a:ext cx="667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Mulish"/>
              </a:rPr>
              <a:t>Desafio 3: Aplicação para um 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eCommerce</a:t>
            </a:r>
            <a:endParaRPr lang="pt-BR" sz="5400" dirty="0">
              <a:solidFill>
                <a:srgbClr val="FFFF00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90177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862" y="1826481"/>
            <a:ext cx="5574275" cy="467381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uma venda sem nenhum produto: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413769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14" y="2035343"/>
            <a:ext cx="5574275" cy="42823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filtrar uma venda por períodos inconsistentes: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513909-9837-68C9-3469-943C64809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9487" y="2035343"/>
            <a:ext cx="5220799" cy="42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573161" y="1349070"/>
            <a:ext cx="29496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Mulish"/>
              </a:rPr>
              <a:t>Etapa 1:</a:t>
            </a:r>
          </a:p>
          <a:p>
            <a:endParaRPr lang="pt-BR" sz="2400" dirty="0">
              <a:solidFill>
                <a:schemeClr val="bg1"/>
              </a:solidFill>
              <a:latin typeface="Mulish"/>
            </a:endParaRPr>
          </a:p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As versões das tecnologias utilizadas foram: Java 17, Spring Boot 3.3.1, MySQL 8. A arquitetura escolhida foi a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Layered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Architecture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(Arquitetura em camadas). As camadas da aplicação são exibidas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CAC39-F56C-7A70-C918-B555388D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310" y="1277143"/>
            <a:ext cx="4306529" cy="503750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A6F8BA-C781-FFE7-4F1B-7E6E5A1348C4}"/>
              </a:ext>
            </a:extLst>
          </p:cNvPr>
          <p:cNvSpPr txBox="1"/>
          <p:nvPr/>
        </p:nvSpPr>
        <p:spPr>
          <a:xfrm>
            <a:off x="0" y="-15519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Configuração Inicial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Diagrama ER</a:t>
            </a: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7C0AF-5A7E-A038-3CB0-807CC82DB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02" y="1647172"/>
            <a:ext cx="10802396" cy="44056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889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"/>
              </a:rPr>
              <a:t>Esquemas do Banco de Dados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6FF9DEC-C776-8277-6EA8-81FBBB6B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516" y="1435339"/>
            <a:ext cx="4532965" cy="49218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105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496960" y="240999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Produto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6410630" y="3011696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Atualizar Produto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6410630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Produto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6410630" y="212495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598" y="1355898"/>
            <a:ext cx="5805052" cy="47784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6410630" y="4785178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Produto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6410630" y="5671919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Inativar Produto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6410630" y="153366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</p:spTree>
    <p:extLst>
      <p:ext uri="{BB962C8B-B14F-4D97-AF65-F5344CB8AC3E}">
        <p14:creationId xmlns:p14="http://schemas.microsoft.com/office/powerpoint/2010/main" val="42634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Venda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4889562" y="255445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uma venda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4889562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venda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4889562" y="190448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todas as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60" y="1297126"/>
            <a:ext cx="2894692" cy="52026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4889562" y="456404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semanal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4889561" y="5895249"/>
            <a:ext cx="739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Filtrar vendas por período (localhost:8080 /vendas/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filtrar?DataInicio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=2024-07-02T19:00:00&amp;DataFim=2024-07-02T23:59:59)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4889562" y="134299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4889562" y="324433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Listar venda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C58BF5-A6DC-CC95-A2AC-E9FBC2F59A12}"/>
              </a:ext>
            </a:extLst>
          </p:cNvPr>
          <p:cNvSpPr txBox="1"/>
          <p:nvPr/>
        </p:nvSpPr>
        <p:spPr>
          <a:xfrm>
            <a:off x="4889562" y="522964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mensal</a:t>
            </a:r>
          </a:p>
        </p:txBody>
      </p:sp>
    </p:spTree>
    <p:extLst>
      <p:ext uri="{BB962C8B-B14F-4D97-AF65-F5344CB8AC3E}">
        <p14:creationId xmlns:p14="http://schemas.microsoft.com/office/powerpoint/2010/main" val="18999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4" y="1941870"/>
            <a:ext cx="5455730" cy="44392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 produto com preço ou estoque nulo ou negativo: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AF199-0E8D-66D6-B404-52E483B52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88" y="1941870"/>
            <a:ext cx="5118678" cy="4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392" y="1874347"/>
            <a:ext cx="5830516" cy="4672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pesquisar por um produto inexistente: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892954-452D-70C6-2033-A70BBC338FF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42448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815" y="1912374"/>
            <a:ext cx="5278436" cy="45935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deletar um produto já inserido em uma venda: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DAF980-767D-C786-1A90-05A8101F7C3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088020439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7" ma:contentTypeDescription="Crie um novo documento." ma:contentTypeScope="" ma:versionID="67a744c8445aad18abdf914a4d185f9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1e107daa5366c46c2e171086342c29e5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516A25-E5CA-471E-B6EF-C2DBDDEEB222}">
  <ds:schemaRefs>
    <ds:schemaRef ds:uri="47cb4654-e544-459a-b704-52a031708e6d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161de648-aa8e-4f5a-94f3-626cc0e3734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5E8AF32-A8ED-42CD-82A7-577F29AC0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47cb4654-e544-459a-b704-52a031708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205</Words>
  <Application>Microsoft Office PowerPoint</Application>
  <PresentationFormat>Widescreen</PresentationFormat>
  <Paragraphs>40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Mulish</vt:lpstr>
      <vt:lpstr>Mulish Black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GABRIEL JONATHAN DE MATOS</cp:lastModifiedBy>
  <cp:revision>32</cp:revision>
  <dcterms:created xsi:type="dcterms:W3CDTF">2021-09-03T17:11:19Z</dcterms:created>
  <dcterms:modified xsi:type="dcterms:W3CDTF">2024-07-04T09:06:22Z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07b60227-24e3-454b-8264-fa85775173c1_Enabled">
    <vt:lpwstr>true</vt:lpwstr>
  </property>
  <property fmtid="{D5CDD505-2E9C-101B-9397-08002B2CF9AE}" pid="16" name="MSIP_Label_07b60227-24e3-454b-8264-fa85775173c1_SetDate">
    <vt:lpwstr>2023-09-06T17:18:58Z</vt:lpwstr>
  </property>
  <property fmtid="{D5CDD505-2E9C-101B-9397-08002B2CF9AE}" pid="17" name="MSIP_Label_07b60227-24e3-454b-8264-fa85775173c1_Method">
    <vt:lpwstr>Privileged</vt:lpwstr>
  </property>
  <property fmtid="{D5CDD505-2E9C-101B-9397-08002B2CF9AE}" pid="18" name="MSIP_Label_07b60227-24e3-454b-8264-fa85775173c1_Name">
    <vt:lpwstr>Interna</vt:lpwstr>
  </property>
  <property fmtid="{D5CDD505-2E9C-101B-9397-08002B2CF9AE}" pid="19" name="MSIP_Label_07b60227-24e3-454b-8264-fa85775173c1_SiteId">
    <vt:lpwstr>97fa1f96-7877-469f-aa37-1f8568e3a3ff</vt:lpwstr>
  </property>
  <property fmtid="{D5CDD505-2E9C-101B-9397-08002B2CF9AE}" pid="20" name="MSIP_Label_07b60227-24e3-454b-8264-fa85775173c1_ActionId">
    <vt:lpwstr>8fe60146-3e20-4be5-acbf-beeb87bff0ea</vt:lpwstr>
  </property>
  <property fmtid="{D5CDD505-2E9C-101B-9397-08002B2CF9AE}" pid="21" name="MSIP_Label_07b60227-24e3-454b-8264-fa85775173c1_ContentBits">
    <vt:lpwstr>3</vt:lpwstr>
  </property>
  <property fmtid="{D5CDD505-2E9C-101B-9397-08002B2CF9AE}" pid="22" name="ClassificationContentMarkingFooterLocations">
    <vt:lpwstr>Fundo Preto:8\Fundo Branco:7\Fundo Amarelo:9\1_Personalizar design:9\Personalizar design:5</vt:lpwstr>
  </property>
  <property fmtid="{D5CDD505-2E9C-101B-9397-08002B2CF9AE}" pid="23" name="ClassificationContentMarkingFooterText">
    <vt:lpwstr>Interna</vt:lpwstr>
  </property>
  <property fmtid="{D5CDD505-2E9C-101B-9397-08002B2CF9AE}" pid="24" name="ClassificationContentMarkingHeaderLocations">
    <vt:lpwstr>Fundo Preto:7\Fundo Branco:6\Fundo Amarelo:8\1_Personalizar design:7\Personalizar design:4</vt:lpwstr>
  </property>
  <property fmtid="{D5CDD505-2E9C-101B-9397-08002B2CF9AE}" pid="25" name="ClassificationContentMarkingHeaderText">
    <vt:lpwstr>Interna</vt:lpwstr>
  </property>
</Properties>
</file>